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7556500" cy="106934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511F"/>
    <a:srgbClr val="FF7C00"/>
    <a:srgbClr val="3634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178" autoAdjust="0"/>
    <p:restoredTop sz="94661"/>
  </p:normalViewPr>
  <p:slideViewPr>
    <p:cSldViewPr>
      <p:cViewPr varScale="1">
        <p:scale>
          <a:sx n="70" d="100"/>
          <a:sy n="70" d="100"/>
        </p:scale>
        <p:origin x="3678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136" cy="496627"/>
          </a:xfrm>
          <a:prstGeom prst="rect">
            <a:avLst/>
          </a:prstGeom>
        </p:spPr>
        <p:txBody>
          <a:bodyPr vert="horz" lIns="83796" tIns="41898" rIns="83796" bIns="41898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112" y="0"/>
            <a:ext cx="2946136" cy="496627"/>
          </a:xfrm>
          <a:prstGeom prst="rect">
            <a:avLst/>
          </a:prstGeom>
        </p:spPr>
        <p:txBody>
          <a:bodyPr vert="horz" lIns="83796" tIns="41898" rIns="83796" bIns="41898" rtlCol="0"/>
          <a:lstStyle>
            <a:lvl1pPr algn="r">
              <a:defRPr sz="1100"/>
            </a:lvl1pPr>
          </a:lstStyle>
          <a:p>
            <a:fld id="{27772217-D4CB-490C-B612-F4FF20BC14CB}" type="datetimeFigureOut">
              <a:rPr lang="ru-RU" smtClean="0"/>
              <a:t>08.08.2018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084388" y="744538"/>
            <a:ext cx="26289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796" tIns="41898" rIns="83796" bIns="4189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743"/>
            <a:ext cx="5438140" cy="4466693"/>
          </a:xfrm>
          <a:prstGeom prst="rect">
            <a:avLst/>
          </a:prstGeom>
        </p:spPr>
        <p:txBody>
          <a:bodyPr vert="horz" lIns="83796" tIns="41898" rIns="83796" bIns="4189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38"/>
            <a:ext cx="2946136" cy="496627"/>
          </a:xfrm>
          <a:prstGeom prst="rect">
            <a:avLst/>
          </a:prstGeom>
        </p:spPr>
        <p:txBody>
          <a:bodyPr vert="horz" lIns="83796" tIns="41898" rIns="83796" bIns="41898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112" y="9428538"/>
            <a:ext cx="2946136" cy="496627"/>
          </a:xfrm>
          <a:prstGeom prst="rect">
            <a:avLst/>
          </a:prstGeom>
        </p:spPr>
        <p:txBody>
          <a:bodyPr vert="horz" lIns="83796" tIns="41898" rIns="83796" bIns="41898" rtlCol="0" anchor="b"/>
          <a:lstStyle>
            <a:lvl1pPr algn="r">
              <a:defRPr sz="1100"/>
            </a:lvl1pPr>
          </a:lstStyle>
          <a:p>
            <a:fld id="{E93296CC-35D3-451B-9EEC-B8841BAA9F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842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296CC-35D3-451B-9EEC-B8841BAA9FC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86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2984500"/>
            <a:ext cx="7556500" cy="30727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ru-RU" sz="5200" b="1" dirty="0" smtClean="0">
                <a:solidFill>
                  <a:srgbClr val="C00000"/>
                </a:solidFill>
                <a:latin typeface="Verdana" charset="0"/>
                <a:ea typeface="Verdana" charset="0"/>
                <a:cs typeface="Verdana" charset="0"/>
              </a:rPr>
              <a:t>ДОРОГИЕ СОСЕДИ</a:t>
            </a:r>
            <a:r>
              <a:rPr lang="ru-RU" sz="1200" b="1" dirty="0" smtClean="0">
                <a:solidFill>
                  <a:srgbClr val="C00000"/>
                </a:solidFill>
                <a:latin typeface="Verdana" charset="0"/>
                <a:ea typeface="Verdana" charset="0"/>
                <a:cs typeface="Verdana" charset="0"/>
              </a:rPr>
              <a:t> </a:t>
            </a:r>
            <a:r>
              <a:rPr lang="ru-RU" sz="5200" b="1" dirty="0" smtClean="0">
                <a:solidFill>
                  <a:srgbClr val="C00000"/>
                </a:solidFill>
                <a:latin typeface="Verdana" charset="0"/>
                <a:ea typeface="Verdana" charset="0"/>
                <a:cs typeface="Verdana" charset="0"/>
              </a:rPr>
              <a:t>!</a:t>
            </a:r>
            <a:endParaRPr lang="ru-RU" sz="5200" b="1" dirty="0">
              <a:solidFill>
                <a:srgbClr val="C00000"/>
              </a:solidFill>
              <a:latin typeface="Verdana" charset="0"/>
              <a:ea typeface="Verdana" charset="0"/>
              <a:cs typeface="Verdana" charset="0"/>
            </a:endParaRPr>
          </a:p>
          <a:p>
            <a:pPr algn="ctr">
              <a:lnSpc>
                <a:spcPct val="140000"/>
              </a:lnSpc>
            </a:pPr>
            <a:r>
              <a:rPr lang="ru-RU" sz="2800" b="1" dirty="0">
                <a:solidFill>
                  <a:srgbClr val="0070C0"/>
                </a:solidFill>
                <a:latin typeface="Verdana" charset="0"/>
                <a:ea typeface="Verdana" charset="0"/>
                <a:cs typeface="Verdana" charset="0"/>
              </a:rPr>
              <a:t>приглашаем Вас </a:t>
            </a:r>
            <a:r>
              <a:rPr lang="ru-RU" sz="2800" b="1" dirty="0" smtClean="0">
                <a:solidFill>
                  <a:srgbClr val="0070C0"/>
                </a:solidFill>
                <a:latin typeface="Verdana" charset="0"/>
                <a:ea typeface="Verdana" charset="0"/>
                <a:cs typeface="Verdana" charset="0"/>
              </a:rPr>
              <a:t>на встречу</a:t>
            </a:r>
          </a:p>
          <a:p>
            <a:pPr algn="ctr">
              <a:lnSpc>
                <a:spcPct val="140000"/>
              </a:lnSpc>
            </a:pPr>
            <a:endParaRPr lang="ru-RU" sz="1200" b="1" dirty="0" smtClean="0">
              <a:solidFill>
                <a:srgbClr val="0070C0"/>
              </a:solidFill>
              <a:latin typeface="Verdana" charset="0"/>
              <a:ea typeface="Verdana" charset="0"/>
              <a:cs typeface="Verdana" charset="0"/>
            </a:endParaRPr>
          </a:p>
          <a:p>
            <a:pPr algn="ctr">
              <a:lnSpc>
                <a:spcPct val="140000"/>
              </a:lnSpc>
            </a:pPr>
            <a:r>
              <a:rPr lang="ru-RU" sz="5000" b="1" dirty="0" smtClean="0">
                <a:solidFill>
                  <a:srgbClr val="C00000"/>
                </a:solidFill>
                <a:latin typeface="Verdana" charset="0"/>
                <a:ea typeface="Verdana" charset="0"/>
                <a:cs typeface="Verdana" charset="0"/>
              </a:rPr>
              <a:t>С ДЕПУТАТАМИ</a:t>
            </a:r>
            <a:endParaRPr sz="5000" b="1" spc="-150" dirty="0">
              <a:solidFill>
                <a:srgbClr val="C00000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9231" y="302247"/>
            <a:ext cx="7150502" cy="18993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95316" y="1088720"/>
            <a:ext cx="18415" cy="48895"/>
          </a:xfrm>
          <a:custGeom>
            <a:avLst/>
            <a:gdLst/>
            <a:ahLst/>
            <a:cxnLst/>
            <a:rect l="l" t="t" r="r" b="b"/>
            <a:pathLst>
              <a:path w="18414" h="48894">
                <a:moveTo>
                  <a:pt x="9207" y="0"/>
                </a:moveTo>
                <a:lnTo>
                  <a:pt x="4368" y="4864"/>
                </a:lnTo>
                <a:lnTo>
                  <a:pt x="8623" y="9131"/>
                </a:lnTo>
                <a:lnTo>
                  <a:pt x="11252" y="15024"/>
                </a:lnTo>
                <a:lnTo>
                  <a:pt x="11252" y="28041"/>
                </a:lnTo>
                <a:lnTo>
                  <a:pt x="8623" y="33947"/>
                </a:lnTo>
                <a:lnTo>
                  <a:pt x="3073" y="39496"/>
                </a:lnTo>
                <a:lnTo>
                  <a:pt x="1562" y="40576"/>
                </a:lnTo>
                <a:lnTo>
                  <a:pt x="0" y="41541"/>
                </a:lnTo>
                <a:lnTo>
                  <a:pt x="2120" y="48348"/>
                </a:lnTo>
                <a:lnTo>
                  <a:pt x="4737" y="46926"/>
                </a:lnTo>
                <a:lnTo>
                  <a:pt x="7124" y="45148"/>
                </a:lnTo>
                <a:lnTo>
                  <a:pt x="14732" y="37553"/>
                </a:lnTo>
                <a:lnTo>
                  <a:pt x="18122" y="29946"/>
                </a:lnTo>
                <a:lnTo>
                  <a:pt x="18122" y="13131"/>
                </a:lnTo>
                <a:lnTo>
                  <a:pt x="14732" y="5511"/>
                </a:lnTo>
                <a:lnTo>
                  <a:pt x="9207" y="0"/>
                </a:lnTo>
                <a:close/>
              </a:path>
            </a:pathLst>
          </a:custGeom>
          <a:solidFill>
            <a:srgbClr val="6B1F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986311" y="1101204"/>
            <a:ext cx="15240" cy="24765"/>
          </a:xfrm>
          <a:custGeom>
            <a:avLst/>
            <a:gdLst/>
            <a:ahLst/>
            <a:cxnLst/>
            <a:rect l="l" t="t" r="r" b="b"/>
            <a:pathLst>
              <a:path w="15239" h="24765">
                <a:moveTo>
                  <a:pt x="15024" y="3086"/>
                </a:moveTo>
                <a:lnTo>
                  <a:pt x="1015" y="3111"/>
                </a:lnTo>
                <a:lnTo>
                  <a:pt x="7531" y="24257"/>
                </a:lnTo>
                <a:lnTo>
                  <a:pt x="8013" y="24612"/>
                </a:lnTo>
                <a:lnTo>
                  <a:pt x="3670" y="11315"/>
                </a:lnTo>
                <a:lnTo>
                  <a:pt x="15024" y="3086"/>
                </a:lnTo>
                <a:close/>
              </a:path>
              <a:path w="15239" h="24765">
                <a:moveTo>
                  <a:pt x="0" y="0"/>
                </a:moveTo>
                <a:lnTo>
                  <a:pt x="966" y="3111"/>
                </a:lnTo>
                <a:lnTo>
                  <a:pt x="0" y="0"/>
                </a:lnTo>
                <a:close/>
              </a:path>
            </a:pathLst>
          </a:custGeom>
          <a:solidFill>
            <a:srgbClr val="6B1F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64731" y="1090993"/>
            <a:ext cx="29209" cy="34925"/>
          </a:xfrm>
          <a:custGeom>
            <a:avLst/>
            <a:gdLst/>
            <a:ahLst/>
            <a:cxnLst/>
            <a:rect l="l" t="t" r="r" b="b"/>
            <a:pathLst>
              <a:path w="29210" h="34925">
                <a:moveTo>
                  <a:pt x="18291" y="0"/>
                </a:moveTo>
                <a:lnTo>
                  <a:pt x="13960" y="13322"/>
                </a:lnTo>
                <a:lnTo>
                  <a:pt x="0" y="13322"/>
                </a:lnTo>
                <a:lnTo>
                  <a:pt x="11306" y="21526"/>
                </a:lnTo>
                <a:lnTo>
                  <a:pt x="6962" y="34836"/>
                </a:lnTo>
                <a:lnTo>
                  <a:pt x="18291" y="26581"/>
                </a:lnTo>
                <a:lnTo>
                  <a:pt x="26661" y="26581"/>
                </a:lnTo>
                <a:lnTo>
                  <a:pt x="22542" y="13322"/>
                </a:lnTo>
                <a:lnTo>
                  <a:pt x="13960" y="13322"/>
                </a:lnTo>
                <a:lnTo>
                  <a:pt x="22535" y="13296"/>
                </a:lnTo>
                <a:lnTo>
                  <a:pt x="21580" y="10223"/>
                </a:lnTo>
                <a:lnTo>
                  <a:pt x="18291" y="0"/>
                </a:lnTo>
                <a:close/>
              </a:path>
              <a:path w="29210" h="34925">
                <a:moveTo>
                  <a:pt x="26661" y="26581"/>
                </a:moveTo>
                <a:lnTo>
                  <a:pt x="18291" y="26581"/>
                </a:lnTo>
                <a:lnTo>
                  <a:pt x="29111" y="34467"/>
                </a:lnTo>
                <a:lnTo>
                  <a:pt x="26661" y="26581"/>
                </a:lnTo>
                <a:close/>
              </a:path>
            </a:pathLst>
          </a:custGeom>
          <a:solidFill>
            <a:srgbClr val="3E20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952555" y="1088021"/>
            <a:ext cx="45085" cy="70485"/>
          </a:xfrm>
          <a:custGeom>
            <a:avLst/>
            <a:gdLst/>
            <a:ahLst/>
            <a:cxnLst/>
            <a:rect l="l" t="t" r="r" b="b"/>
            <a:pathLst>
              <a:path w="45085" h="70484">
                <a:moveTo>
                  <a:pt x="9639" y="0"/>
                </a:moveTo>
                <a:lnTo>
                  <a:pt x="8915" y="698"/>
                </a:lnTo>
                <a:lnTo>
                  <a:pt x="3416" y="6210"/>
                </a:lnTo>
                <a:lnTo>
                  <a:pt x="0" y="13817"/>
                </a:lnTo>
                <a:lnTo>
                  <a:pt x="0" y="24523"/>
                </a:lnTo>
                <a:lnTo>
                  <a:pt x="24511" y="52082"/>
                </a:lnTo>
                <a:lnTo>
                  <a:pt x="24511" y="56349"/>
                </a:lnTo>
                <a:lnTo>
                  <a:pt x="36398" y="70091"/>
                </a:lnTo>
                <a:lnTo>
                  <a:pt x="36398" y="52082"/>
                </a:lnTo>
                <a:lnTo>
                  <a:pt x="39408" y="51498"/>
                </a:lnTo>
                <a:lnTo>
                  <a:pt x="42240" y="50457"/>
                </a:lnTo>
                <a:lnTo>
                  <a:pt x="44881" y="49034"/>
                </a:lnTo>
                <a:lnTo>
                  <a:pt x="43874" y="45808"/>
                </a:lnTo>
                <a:lnTo>
                  <a:pt x="23939" y="45808"/>
                </a:lnTo>
                <a:lnTo>
                  <a:pt x="18034" y="43167"/>
                </a:lnTo>
                <a:lnTo>
                  <a:pt x="9512" y="34632"/>
                </a:lnTo>
                <a:lnTo>
                  <a:pt x="6944" y="28905"/>
                </a:lnTo>
                <a:lnTo>
                  <a:pt x="6870" y="15722"/>
                </a:lnTo>
                <a:lnTo>
                  <a:pt x="9512" y="9817"/>
                </a:lnTo>
                <a:lnTo>
                  <a:pt x="13766" y="5549"/>
                </a:lnTo>
                <a:lnTo>
                  <a:pt x="14173" y="5181"/>
                </a:lnTo>
                <a:lnTo>
                  <a:pt x="9639" y="0"/>
                </a:lnTo>
                <a:close/>
              </a:path>
              <a:path w="45085" h="70484">
                <a:moveTo>
                  <a:pt x="42760" y="42240"/>
                </a:moveTo>
                <a:lnTo>
                  <a:pt x="39166" y="44462"/>
                </a:lnTo>
                <a:lnTo>
                  <a:pt x="34988" y="45808"/>
                </a:lnTo>
                <a:lnTo>
                  <a:pt x="43874" y="45808"/>
                </a:lnTo>
                <a:lnTo>
                  <a:pt x="42760" y="42240"/>
                </a:lnTo>
                <a:close/>
              </a:path>
            </a:pathLst>
          </a:custGeom>
          <a:solidFill>
            <a:srgbClr val="3E20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973320" y="1192187"/>
            <a:ext cx="19685" cy="34925"/>
          </a:xfrm>
          <a:custGeom>
            <a:avLst/>
            <a:gdLst/>
            <a:ahLst/>
            <a:cxnLst/>
            <a:rect l="l" t="t" r="r" b="b"/>
            <a:pathLst>
              <a:path w="19685" h="34925">
                <a:moveTo>
                  <a:pt x="19354" y="10477"/>
                </a:moveTo>
                <a:lnTo>
                  <a:pt x="0" y="10477"/>
                </a:lnTo>
                <a:lnTo>
                  <a:pt x="0" y="34353"/>
                </a:lnTo>
                <a:lnTo>
                  <a:pt x="19354" y="13868"/>
                </a:lnTo>
                <a:lnTo>
                  <a:pt x="19354" y="10477"/>
                </a:lnTo>
                <a:close/>
              </a:path>
              <a:path w="19685" h="34925">
                <a:moveTo>
                  <a:pt x="15633" y="0"/>
                </a:moveTo>
                <a:lnTo>
                  <a:pt x="3746" y="3517"/>
                </a:lnTo>
                <a:lnTo>
                  <a:pt x="3746" y="10477"/>
                </a:lnTo>
                <a:lnTo>
                  <a:pt x="15633" y="10477"/>
                </a:lnTo>
                <a:lnTo>
                  <a:pt x="15633" y="0"/>
                </a:lnTo>
                <a:close/>
              </a:path>
            </a:pathLst>
          </a:custGeom>
          <a:solidFill>
            <a:srgbClr val="8127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956835" y="1206055"/>
            <a:ext cx="52705" cy="93980"/>
          </a:xfrm>
          <a:custGeom>
            <a:avLst/>
            <a:gdLst/>
            <a:ahLst/>
            <a:cxnLst/>
            <a:rect l="l" t="t" r="r" b="b"/>
            <a:pathLst>
              <a:path w="52704" h="93980">
                <a:moveTo>
                  <a:pt x="35839" y="0"/>
                </a:moveTo>
                <a:lnTo>
                  <a:pt x="16484" y="20485"/>
                </a:lnTo>
                <a:lnTo>
                  <a:pt x="16484" y="31673"/>
                </a:lnTo>
                <a:lnTo>
                  <a:pt x="12065" y="33413"/>
                </a:lnTo>
                <a:lnTo>
                  <a:pt x="8394" y="36410"/>
                </a:lnTo>
                <a:lnTo>
                  <a:pt x="6553" y="40703"/>
                </a:lnTo>
                <a:lnTo>
                  <a:pt x="10883" y="45491"/>
                </a:lnTo>
                <a:lnTo>
                  <a:pt x="13931" y="50355"/>
                </a:lnTo>
                <a:lnTo>
                  <a:pt x="15862" y="55283"/>
                </a:lnTo>
                <a:lnTo>
                  <a:pt x="8851" y="56489"/>
                </a:lnTo>
                <a:lnTo>
                  <a:pt x="3378" y="60490"/>
                </a:lnTo>
                <a:lnTo>
                  <a:pt x="0" y="68326"/>
                </a:lnTo>
                <a:lnTo>
                  <a:pt x="5066" y="74528"/>
                </a:lnTo>
                <a:lnTo>
                  <a:pt x="9102" y="80791"/>
                </a:lnTo>
                <a:lnTo>
                  <a:pt x="12162" y="87110"/>
                </a:lnTo>
                <a:lnTo>
                  <a:pt x="14300" y="93484"/>
                </a:lnTo>
                <a:lnTo>
                  <a:pt x="38036" y="93484"/>
                </a:lnTo>
                <a:lnTo>
                  <a:pt x="40163" y="87110"/>
                </a:lnTo>
                <a:lnTo>
                  <a:pt x="43222" y="80791"/>
                </a:lnTo>
                <a:lnTo>
                  <a:pt x="47260" y="74528"/>
                </a:lnTo>
                <a:lnTo>
                  <a:pt x="52324" y="68326"/>
                </a:lnTo>
                <a:lnTo>
                  <a:pt x="48983" y="60490"/>
                </a:lnTo>
                <a:lnTo>
                  <a:pt x="43484" y="56489"/>
                </a:lnTo>
                <a:lnTo>
                  <a:pt x="36461" y="55283"/>
                </a:lnTo>
                <a:lnTo>
                  <a:pt x="38404" y="50355"/>
                </a:lnTo>
                <a:lnTo>
                  <a:pt x="41452" y="45491"/>
                </a:lnTo>
                <a:lnTo>
                  <a:pt x="45796" y="40703"/>
                </a:lnTo>
                <a:lnTo>
                  <a:pt x="43942" y="36410"/>
                </a:lnTo>
                <a:lnTo>
                  <a:pt x="40259" y="33413"/>
                </a:lnTo>
                <a:lnTo>
                  <a:pt x="35839" y="31673"/>
                </a:lnTo>
                <a:lnTo>
                  <a:pt x="35839" y="0"/>
                </a:lnTo>
                <a:close/>
              </a:path>
            </a:pathLst>
          </a:custGeom>
          <a:solidFill>
            <a:srgbClr val="972A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955375" y="1302969"/>
            <a:ext cx="55880" cy="11430"/>
          </a:xfrm>
          <a:custGeom>
            <a:avLst/>
            <a:gdLst/>
            <a:ahLst/>
            <a:cxnLst/>
            <a:rect l="l" t="t" r="r" b="b"/>
            <a:pathLst>
              <a:path w="55879" h="11430">
                <a:moveTo>
                  <a:pt x="55257" y="0"/>
                </a:moveTo>
                <a:lnTo>
                  <a:pt x="0" y="0"/>
                </a:lnTo>
                <a:lnTo>
                  <a:pt x="0" y="11112"/>
                </a:lnTo>
                <a:lnTo>
                  <a:pt x="55257" y="11112"/>
                </a:lnTo>
                <a:lnTo>
                  <a:pt x="55257" y="0"/>
                </a:lnTo>
                <a:close/>
              </a:path>
            </a:pathLst>
          </a:custGeom>
          <a:solidFill>
            <a:srgbClr val="972A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947869" y="1317498"/>
            <a:ext cx="70485" cy="48260"/>
          </a:xfrm>
          <a:custGeom>
            <a:avLst/>
            <a:gdLst/>
            <a:ahLst/>
            <a:cxnLst/>
            <a:rect l="l" t="t" r="r" b="b"/>
            <a:pathLst>
              <a:path w="70485" h="48259">
                <a:moveTo>
                  <a:pt x="70256" y="0"/>
                </a:moveTo>
                <a:lnTo>
                  <a:pt x="0" y="0"/>
                </a:lnTo>
                <a:lnTo>
                  <a:pt x="0" y="47917"/>
                </a:lnTo>
                <a:lnTo>
                  <a:pt x="70256" y="47917"/>
                </a:lnTo>
                <a:lnTo>
                  <a:pt x="70256" y="0"/>
                </a:lnTo>
                <a:close/>
              </a:path>
            </a:pathLst>
          </a:custGeom>
          <a:solidFill>
            <a:srgbClr val="972A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77066" y="1144371"/>
            <a:ext cx="12065" cy="51435"/>
          </a:xfrm>
          <a:custGeom>
            <a:avLst/>
            <a:gdLst/>
            <a:ahLst/>
            <a:cxnLst/>
            <a:rect l="l" t="t" r="r" b="b"/>
            <a:pathLst>
              <a:path w="12064" h="51434">
                <a:moveTo>
                  <a:pt x="0" y="0"/>
                </a:moveTo>
                <a:lnTo>
                  <a:pt x="0" y="51333"/>
                </a:lnTo>
                <a:lnTo>
                  <a:pt x="11887" y="47815"/>
                </a:lnTo>
                <a:lnTo>
                  <a:pt x="11887" y="13741"/>
                </a:lnTo>
                <a:lnTo>
                  <a:pt x="0" y="0"/>
                </a:lnTo>
                <a:close/>
              </a:path>
            </a:pathLst>
          </a:custGeom>
          <a:solidFill>
            <a:srgbClr val="6C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953343" y="1116927"/>
            <a:ext cx="19050" cy="22225"/>
          </a:xfrm>
          <a:custGeom>
            <a:avLst/>
            <a:gdLst/>
            <a:ahLst/>
            <a:cxnLst/>
            <a:rect l="l" t="t" r="r" b="b"/>
            <a:pathLst>
              <a:path w="19050" h="22225">
                <a:moveTo>
                  <a:pt x="0" y="0"/>
                </a:moveTo>
                <a:lnTo>
                  <a:pt x="18770" y="21717"/>
                </a:lnTo>
                <a:lnTo>
                  <a:pt x="0" y="0"/>
                </a:lnTo>
                <a:close/>
              </a:path>
            </a:pathLst>
          </a:custGeom>
          <a:solidFill>
            <a:srgbClr val="6C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19735" y="2249983"/>
            <a:ext cx="7152957" cy="3471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9735" y="9287002"/>
            <a:ext cx="7152957" cy="11714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7"/>
          <p:cNvSpPr txBox="1"/>
          <p:nvPr/>
        </p:nvSpPr>
        <p:spPr>
          <a:xfrm>
            <a:off x="0" y="8747146"/>
            <a:ext cx="7556500" cy="17049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1900"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Приходи и обсуди ЛЮБОЙ вопрос с депутатом</a:t>
            </a:r>
            <a:r>
              <a:rPr lang="ru-RU" sz="19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!</a:t>
            </a:r>
            <a:r>
              <a:rPr lang="ru-RU" sz="1900" dirty="0" smtClean="0"/>
              <a:t/>
            </a:r>
            <a:br>
              <a:rPr lang="ru-RU" sz="1900" dirty="0" smtClean="0"/>
            </a:br>
            <a:r>
              <a:rPr lang="ru-RU" sz="3600" b="1" dirty="0" smtClean="0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rPr>
              <a:t>ЖДЕМ ВАС!</a:t>
            </a:r>
            <a:r>
              <a:rPr lang="ru-RU" sz="3600" b="1" dirty="0" smtClean="0">
                <a:solidFill>
                  <a:schemeClr val="bg1"/>
                </a:solidFill>
                <a:effectLst/>
                <a:latin typeface="Verdana" charset="0"/>
                <a:ea typeface="Verdana" charset="0"/>
                <a:cs typeface="Verdana" charset="0"/>
              </a:rPr>
              <a:t> </a:t>
            </a:r>
            <a:endParaRPr lang="ru-RU" sz="3600" b="1" dirty="0">
              <a:solidFill>
                <a:schemeClr val="bg1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9231" y="6794500"/>
            <a:ext cx="7150501" cy="813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28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ВСТРЕЧА СОСТОИТСЯ</a:t>
            </a:r>
            <a:endParaRPr lang="ru-RU" sz="1400"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6008926"/>
            <a:ext cx="75565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000" b="1" dirty="0">
                <a:solidFill>
                  <a:srgbClr val="C00000"/>
                </a:solidFill>
                <a:latin typeface="Verdana" charset="0"/>
                <a:ea typeface="Verdana" charset="0"/>
                <a:cs typeface="Verdana" charset="0"/>
              </a:rPr>
              <a:t>ВАШЕГО РАЙОНА</a:t>
            </a:r>
            <a:endParaRPr lang="ru-RU" sz="5000" dirty="0"/>
          </a:p>
        </p:txBody>
      </p:sp>
      <p:sp>
        <p:nvSpPr>
          <p:cNvPr id="20" name="TextBox 2"/>
          <p:cNvSpPr txBox="1"/>
          <p:nvPr/>
        </p:nvSpPr>
        <p:spPr>
          <a:xfrm>
            <a:off x="219231" y="7651571"/>
            <a:ext cx="715050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ru-RU" u="sng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13 </a:t>
            </a:r>
            <a:r>
              <a:rPr lang="ru-RU" u="sng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августа </a:t>
            </a:r>
            <a:r>
              <a:rPr lang="ru-RU" u="sng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2018 года в </a:t>
            </a:r>
            <a:r>
              <a:rPr lang="ru-RU" u="sng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15:00</a:t>
            </a:r>
            <a:endParaRPr lang="ru-RU" u="sng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lnSpc>
                <a:spcPct val="200000"/>
              </a:lnSpc>
            </a:pPr>
            <a:r>
              <a:rPr lang="ru-RU" sz="1700" u="sng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 </a:t>
            </a:r>
            <a:r>
              <a:rPr lang="ru-RU" sz="1700" u="sng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адресу</a:t>
            </a:r>
            <a:r>
              <a:rPr lang="en-US" sz="1700" u="sng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  <a:r>
              <a:rPr lang="ru-RU" sz="1700" u="sng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ул. </a:t>
            </a:r>
            <a:r>
              <a:rPr lang="ru-RU" sz="1700" u="sng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Обручева, д.6, </a:t>
            </a:r>
            <a:r>
              <a:rPr lang="ru-RU" sz="1700" u="sng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корпус </a:t>
            </a:r>
            <a:r>
              <a:rPr lang="ru-RU" sz="1700" u="sng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 (пруд «Запятая»)</a:t>
            </a:r>
            <a:endParaRPr lang="ru-RU" sz="1700" u="sng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38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</TotalTime>
  <Words>44</Words>
  <Application>Microsoft Office PowerPoint</Application>
  <PresentationFormat>Произвольный</PresentationFormat>
  <Paragraphs>10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Calibri</vt:lpstr>
      <vt:lpstr>Verdana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объявления о встрече</dc:title>
  <dc:creator>Dada2</dc:creator>
  <cp:lastModifiedBy>Маан Темур Тенгизович</cp:lastModifiedBy>
  <cp:revision>55</cp:revision>
  <cp:lastPrinted>2018-08-08T07:24:58Z</cp:lastPrinted>
  <dcterms:created xsi:type="dcterms:W3CDTF">2018-07-03T10:36:15Z</dcterms:created>
  <dcterms:modified xsi:type="dcterms:W3CDTF">2018-08-08T07:25:21Z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2018-07-02T00:00:00Z</vt:filetime>
  </property>
  <property fmtid="{D5CDD505-2E9C-101B-9397-08002B2CF9AE}" pid="3" name="Creator">
    <vt:lpwstr>Adobe Illustrator CC 2017 (Macintosh)</vt:lpwstr>
  </property>
  <property fmtid="{D5CDD505-2E9C-101B-9397-08002B2CF9AE}" pid="4" name="LastSaved">
    <vt:filetime>2018-07-03T00:00:00Z</vt:filetime>
  </property>
</Properties>
</file>